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8:33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152 180 24575,'551'0'0,"-531"0"0,-1-1 0,1-1 0,-1-1 0,0-1 0,1 0 0,-2-1 0,1-2 0,-1 0 0,24-12 0,-18 7 0,0 2 0,0 0 0,1 2 0,28-6 0,36-12 0,-50 10 0,-25 10 0,-1 1 0,1 0 0,0 1 0,0 1 0,28-4 0,227 6 0,-125 3 0,-136-2 0,-1 0 0,0 0 0,1 1 0,-1 0 0,0 1 0,0 0 0,0 0 0,0 0 0,0 1 0,0 0 0,0 0 0,-1 1 0,1-1 0,-1 2 0,0-1 0,10 10 0,-11-9 0,1-1 0,-1 0 0,1-1 0,0 1 0,0-1 0,0-1 0,0 1 0,12 3 0,-10-4 0,-1 0 0,0 1 0,0 0 0,0 1 0,12 7 0,14 13 0,-20-15 0,1 1 0,-1 0 0,13 15 0,-22-21 0,0 1 0,0 0 0,-1 1 0,1-1 0,-1 1 0,-1-1 0,1 1 0,-1 0 0,0 0 0,0 0 0,2 13 0,0 26 0,-2 1 0,-5 64 0,0-12 0,3 463 0,0-555 0,0 0 0,-1 0 0,0 0 0,0 0 0,0 0 0,-1 0 0,1 0 0,-2 0 0,1 0 0,0-1 0,-1 1 0,0-1 0,-1 0 0,1 0 0,-1 0 0,0 0 0,0-1 0,0 0 0,-1 1 0,1-2 0,-1 1 0,0 0 0,0-1 0,-1 0 0,1 0 0,-1-1 0,-6 3 0,-7 0 0,-1-1 0,0-1 0,1-1 0,-1 0 0,0-2 0,-39-3 0,6 0 0,-929 1 0,516 4 0,455-3 0,1 0 0,-1 0 0,0-1 0,0 0 0,0-1 0,1 0 0,-1-1 0,1 0 0,0 0 0,0-1 0,1-1 0,-1 0 0,1 0 0,1 0 0,-1-1 0,-12-14 0,16 14 0,1-1 0,0 0 0,0 0 0,0 0 0,1 0 0,0 0 0,1-1 0,-2-8 0,-13-39 0,5 26 0,6 15 0,-1 0 0,0 0 0,-16-24 0,18 31 0,0 0 0,0 0 0,1 0 0,1-1 0,-1 1 0,1-1 0,1 0 0,0 0 0,0 0 0,-1-12 0,1-12 0,4-51 0,-1 36 0,-1-21 0,2-59 0,0 121 0,-1-1 0,1 0 0,0 1 0,1 0 0,0-1 0,0 1 0,8-12 0,-6 10 0,0 0 0,-1 0 0,6-18 0,-6 12-227,1 1-1,0 0 1,0 0-1,2 0 1,11-18-1,-9 17-6598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8:33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8:33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8:35:0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66 328 24575,'11'0'0,"17"0"0,1 0 0,-1 2 0,36 7 0,-56-7 0,1 0 0,-1 1 0,0 0 0,0 0 0,0 1 0,-1 0 0,1 0 0,-1 1 0,0 0 0,0 0 0,0 1 0,-1 0 0,0 0 0,0 0 0,5 9 0,64 92 0,-62-86 0,15 35 0,-20-39 0,0-1 0,1 0 0,0 0 0,19 21 0,10 5 0,32 39 0,-61-70 0,-1 2 0,0-1 0,-1 1 0,0 0 0,6 18 0,-3-6 0,2-1 0,0-1 0,2 0 0,21 28 0,-22-32 0,22 25 0,-26-33 0,1 0 0,-1 1 0,-1 1 0,0 0 0,6 14 0,-6-6 0,-4-10 0,0 0 0,1-1 0,8 14 0,-11-21 0,1 0 0,-1 0 0,0 0 0,1-1 0,-1 1 0,1-1 0,0 1 0,0-1 0,0 0 0,0 0 0,0-1 0,1 1 0,-1-1 0,7 3 0,10-1 0,-1 0 0,1-1 0,0-1 0,37-3 0,-17 0 0,577-1 0,-410 3 0,-200 0 0,-1 0 0,0-1 0,0 1 0,1-1 0,-1-1 0,0 1 0,0-1 0,0 0 0,0-1 0,-1 1 0,9-6 0,-7 3 0,0 0 0,-1-1 0,0 0 0,0 0 0,-1 0 0,1 0 0,-1-1 0,5-9 0,65-100 0,-71 108 0,0 0 0,-1 0 0,0 0 0,0-1 0,0 1 0,-1-1 0,-1 0 0,2-16 0,-2-9 0,-3-34 0,-1 20 0,3 34 0,0 1 0,-1 0 0,-1-1 0,0 1 0,-1 0 0,0 0 0,-1 0 0,-1 0 0,0 1 0,-7-13 0,-17-26 0,15 28 0,1-1 0,0 0 0,2 0 0,-12-40 0,19 48 0,-2 1 0,1 0 0,-2 1 0,-16-27 0,19 34 0,1-1 0,0 1 0,0-1 0,0 1 0,1-1 0,0 0 0,-1-12 0,1-58 0,1 18 0,1 54 0,-1 0 0,0 1 0,-1-1 0,1 0 0,-1 1 0,0-1 0,-1 1 0,1 0 0,-1-1 0,0 1 0,0 1 0,-1-1 0,0 0 0,1 1 0,-1 0 0,-1 0 0,-7-6 0,-6-3 0,0 1 0,-1 1 0,-28-12 0,7 4 0,26 12 0,1 2 0,0 0 0,-1 0 0,0 1 0,0 1 0,-1 1 0,-18-2 0,-103 5 0,68 1 0,-772-1 0,440-2 0,389 2 0,0-1 0,-1 2 0,1-1 0,0 2 0,0-1 0,0 2 0,0-1 0,1 1 0,-1 1 0,-12 8 0,17-10 0,1 0 0,-1 1 0,1 0 0,0 0 0,1 1 0,-1 0 0,1-1 0,0 1 0,0 1 0,0-1 0,1 0 0,-1 1 0,1 0 0,1 0 0,-1 0 0,1 0 0,0 0 0,1 0 0,-2 9 0,1 19-47,3 47 0,1-49-1224,-1-7-5555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8:33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fqifarhansyah899/-testing-QA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ifqifarhansyah899/-testing-QA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6F282-5E5D-C55E-D700-22D2FB2C01B3}"/>
              </a:ext>
            </a:extLst>
          </p:cNvPr>
          <p:cNvSpPr/>
          <p:nvPr/>
        </p:nvSpPr>
        <p:spPr>
          <a:xfrm>
            <a:off x="5730948" y="1808530"/>
            <a:ext cx="6450379" cy="3240937"/>
          </a:xfrm>
          <a:custGeom>
            <a:avLst/>
            <a:gdLst>
              <a:gd name="connsiteX0" fmla="*/ 0 w 9682676"/>
              <a:gd name="connsiteY0" fmla="*/ 0 h 3240937"/>
              <a:gd name="connsiteX1" fmla="*/ 9682676 w 9682676"/>
              <a:gd name="connsiteY1" fmla="*/ 0 h 3240937"/>
              <a:gd name="connsiteX2" fmla="*/ 9682676 w 9682676"/>
              <a:gd name="connsiteY2" fmla="*/ 3240937 h 3240937"/>
              <a:gd name="connsiteX3" fmla="*/ 0 w 9682676"/>
              <a:gd name="connsiteY3" fmla="*/ 3240937 h 3240937"/>
              <a:gd name="connsiteX4" fmla="*/ 0 w 9682676"/>
              <a:gd name="connsiteY4" fmla="*/ 0 h 3240937"/>
              <a:gd name="connsiteX0" fmla="*/ 4869712 w 9682676"/>
              <a:gd name="connsiteY0" fmla="*/ 0 h 3240937"/>
              <a:gd name="connsiteX1" fmla="*/ 9682676 w 9682676"/>
              <a:gd name="connsiteY1" fmla="*/ 0 h 3240937"/>
              <a:gd name="connsiteX2" fmla="*/ 9682676 w 9682676"/>
              <a:gd name="connsiteY2" fmla="*/ 3240937 h 3240937"/>
              <a:gd name="connsiteX3" fmla="*/ 0 w 9682676"/>
              <a:gd name="connsiteY3" fmla="*/ 3240937 h 3240937"/>
              <a:gd name="connsiteX4" fmla="*/ 4869712 w 9682676"/>
              <a:gd name="connsiteY4" fmla="*/ 0 h 3240937"/>
              <a:gd name="connsiteX0" fmla="*/ 2530549 w 7343513"/>
              <a:gd name="connsiteY0" fmla="*/ 0 h 3240937"/>
              <a:gd name="connsiteX1" fmla="*/ 7343513 w 7343513"/>
              <a:gd name="connsiteY1" fmla="*/ 0 h 3240937"/>
              <a:gd name="connsiteX2" fmla="*/ 7343513 w 7343513"/>
              <a:gd name="connsiteY2" fmla="*/ 3240937 h 3240937"/>
              <a:gd name="connsiteX3" fmla="*/ 0 w 7343513"/>
              <a:gd name="connsiteY3" fmla="*/ 3240937 h 3240937"/>
              <a:gd name="connsiteX4" fmla="*/ 2530549 w 7343513"/>
              <a:gd name="connsiteY4" fmla="*/ 0 h 3240937"/>
              <a:gd name="connsiteX0" fmla="*/ 5048 w 4818012"/>
              <a:gd name="connsiteY0" fmla="*/ 0 h 3240937"/>
              <a:gd name="connsiteX1" fmla="*/ 4818012 w 4818012"/>
              <a:gd name="connsiteY1" fmla="*/ 0 h 3240937"/>
              <a:gd name="connsiteX2" fmla="*/ 4818012 w 4818012"/>
              <a:gd name="connsiteY2" fmla="*/ 3240937 h 3240937"/>
              <a:gd name="connsiteX3" fmla="*/ 0 w 4818012"/>
              <a:gd name="connsiteY3" fmla="*/ 3219672 h 3240937"/>
              <a:gd name="connsiteX4" fmla="*/ 5048 w 4818012"/>
              <a:gd name="connsiteY4" fmla="*/ 0 h 324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8012" h="3240937">
                <a:moveTo>
                  <a:pt x="5048" y="0"/>
                </a:moveTo>
                <a:lnTo>
                  <a:pt x="4818012" y="0"/>
                </a:lnTo>
                <a:lnTo>
                  <a:pt x="4818012" y="3240937"/>
                </a:lnTo>
                <a:lnTo>
                  <a:pt x="0" y="3219672"/>
                </a:lnTo>
                <a:cubicBezTo>
                  <a:pt x="1683" y="2146448"/>
                  <a:pt x="3365" y="1073224"/>
                  <a:pt x="5048" y="0"/>
                </a:cubicBez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797254"/>
            <a:ext cx="6085326" cy="324093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chemeClr val="tx1"/>
                </a:solidFill>
                <a:latin typeface="Arial Black" panose="020B0A04020102020204" pitchFamily="34" charset="0"/>
              </a:rPr>
              <a:t>	</a:t>
            </a:r>
            <a: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UTS QA TESTING</a:t>
            </a:r>
            <a:b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 &amp; CI/CD</a:t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Rifqi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farhansyah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anshar</a:t>
            </a:r>
            <a:b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201011401636</a:t>
            </a:r>
            <a:b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07tple09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29C83E-549A-BE00-CBA3-50AA7F2E8EFF}"/>
              </a:ext>
            </a:extLst>
          </p:cNvPr>
          <p:cNvSpPr txBox="1"/>
          <p:nvPr/>
        </p:nvSpPr>
        <p:spPr>
          <a:xfrm>
            <a:off x="1502440" y="1052623"/>
            <a:ext cx="936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Library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Menjalankan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Testing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Sederhana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EEDF6-0004-437E-797C-53025B0A1259}"/>
              </a:ext>
            </a:extLst>
          </p:cNvPr>
          <p:cNvSpPr/>
          <p:nvPr/>
        </p:nvSpPr>
        <p:spPr>
          <a:xfrm>
            <a:off x="2041452" y="2200940"/>
            <a:ext cx="2296632" cy="18819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847DE-DB0E-32FF-2F99-1CD4414F0F47}"/>
              </a:ext>
            </a:extLst>
          </p:cNvPr>
          <p:cNvSpPr/>
          <p:nvPr/>
        </p:nvSpPr>
        <p:spPr>
          <a:xfrm>
            <a:off x="3689499" y="4384159"/>
            <a:ext cx="2296632" cy="18819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patch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94E514-FEA2-64AE-6DCD-2A769BB48E38}"/>
              </a:ext>
            </a:extLst>
          </p:cNvPr>
          <p:cNvSpPr/>
          <p:nvPr/>
        </p:nvSpPr>
        <p:spPr>
          <a:xfrm>
            <a:off x="7701516" y="2200940"/>
            <a:ext cx="2296632" cy="18819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EF762B-E609-A688-6485-C2E8E8A15C21}"/>
              </a:ext>
            </a:extLst>
          </p:cNvPr>
          <p:cNvSpPr/>
          <p:nvPr/>
        </p:nvSpPr>
        <p:spPr>
          <a:xfrm>
            <a:off x="4947684" y="2200940"/>
            <a:ext cx="2296632" cy="18819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calc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1CDA06-2F95-2B46-73B4-B97B24B6A4FA}"/>
              </a:ext>
            </a:extLst>
          </p:cNvPr>
          <p:cNvSpPr/>
          <p:nvPr/>
        </p:nvSpPr>
        <p:spPr>
          <a:xfrm>
            <a:off x="6425610" y="4384159"/>
            <a:ext cx="2296632" cy="18819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Employee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531ED3-4094-F637-C927-FF0CA7F69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84695"/>
              </p:ext>
            </p:extLst>
          </p:nvPr>
        </p:nvGraphicFramePr>
        <p:xfrm>
          <a:off x="2032000" y="974848"/>
          <a:ext cx="8128000" cy="3474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1186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Masuk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: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https://github.com/Rifqifarhansyah899/-testing-QA.git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Donwload</a:t>
                      </a:r>
                      <a:r>
                        <a:rPr lang="en-US" dirty="0"/>
                        <a:t>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calc.py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employee.py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snippets.txt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test_calc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test_employee.py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err="1"/>
                        <a:t>Jalankan</a:t>
                      </a:r>
                      <a:r>
                        <a:rPr lang="en-US" dirty="0"/>
                        <a:t> Program test_employee.py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84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6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531ED3-4094-F637-C927-FF0CA7F69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92849"/>
              </p:ext>
            </p:extLst>
          </p:nvPr>
        </p:nvGraphicFramePr>
        <p:xfrm>
          <a:off x="2028456" y="505143"/>
          <a:ext cx="8128000" cy="58424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11869567"/>
                    </a:ext>
                  </a:extLst>
                </a:gridCol>
              </a:tblGrid>
              <a:tr h="9902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Masuk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: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https://github.com/Rifqifarhansyah899/-testing-QA.git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2353"/>
                  </a:ext>
                </a:extLst>
              </a:tr>
              <a:tr h="48522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Jalankan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Program test_employee.py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8492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12AC98-24DB-BC30-0E5D-2C22C47CB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7"/>
          <a:stretch/>
        </p:blipFill>
        <p:spPr>
          <a:xfrm>
            <a:off x="2147777" y="1854514"/>
            <a:ext cx="7889358" cy="43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9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73E13-F10E-D65D-C2CC-BFE93AC51183}"/>
              </a:ext>
            </a:extLst>
          </p:cNvPr>
          <p:cNvSpPr txBox="1"/>
          <p:nvPr/>
        </p:nvSpPr>
        <p:spPr>
          <a:xfrm>
            <a:off x="3477302" y="71237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3D446-C096-06D7-38A6-9FAD71473CBD}"/>
              </a:ext>
            </a:extLst>
          </p:cNvPr>
          <p:cNvSpPr txBox="1"/>
          <p:nvPr/>
        </p:nvSpPr>
        <p:spPr>
          <a:xfrm>
            <a:off x="997968" y="2009554"/>
            <a:ext cx="10580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buka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GitHub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Buat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Akun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Buat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repositori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endParaRPr lang="en-US" b="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menu 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python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pilih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configure</a:t>
            </a:r>
            <a:endParaRPr lang="en-US" dirty="0">
              <a:solidFill>
                <a:srgbClr val="1F23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edit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keinginan</a:t>
            </a:r>
            <a:endParaRPr lang="en-US" b="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commit changes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tampil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tanda</a:t>
            </a:r>
            <a:r>
              <a:rPr lang="en-US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ceklis</a:t>
            </a:r>
            <a:endParaRPr lang="en-US" b="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6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73E13-F10E-D65D-C2CC-BFE93AC51183}"/>
              </a:ext>
            </a:extLst>
          </p:cNvPr>
          <p:cNvSpPr txBox="1"/>
          <p:nvPr/>
        </p:nvSpPr>
        <p:spPr>
          <a:xfrm>
            <a:off x="3477302" y="71237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42412-3670-1B5E-5725-4B95BC96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0" b="6547"/>
          <a:stretch/>
        </p:blipFill>
        <p:spPr>
          <a:xfrm>
            <a:off x="1265274" y="1733106"/>
            <a:ext cx="9739423" cy="45138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43F780-AF6A-1312-BA2B-328E9C105D3A}"/>
                  </a:ext>
                </a:extLst>
              </p14:cNvPr>
              <p14:cNvContentPartPr/>
              <p14:nvPr/>
            </p14:nvContentPartPr>
            <p14:xfrm>
              <a:off x="7430643" y="4060649"/>
              <a:ext cx="758880" cy="461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43F780-AF6A-1312-BA2B-328E9C105D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1643" y="4052009"/>
                <a:ext cx="776520" cy="4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36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73E13-F10E-D65D-C2CC-BFE93AC51183}"/>
              </a:ext>
            </a:extLst>
          </p:cNvPr>
          <p:cNvSpPr txBox="1"/>
          <p:nvPr/>
        </p:nvSpPr>
        <p:spPr>
          <a:xfrm>
            <a:off x="3477302" y="71237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Action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C8D790-C350-A8D8-BE89-79D12D3A8962}"/>
                  </a:ext>
                </a:extLst>
              </p14:cNvPr>
              <p14:cNvContentPartPr/>
              <p14:nvPr/>
            </p14:nvContentPartPr>
            <p14:xfrm>
              <a:off x="3901923" y="401852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C8D790-C350-A8D8-BE89-79D12D3A8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283" y="40098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62A7050-DEE5-8604-FDE9-5FBAC539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7" y="1329069"/>
            <a:ext cx="10929536" cy="48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9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73E13-F10E-D65D-C2CC-BFE93AC51183}"/>
              </a:ext>
            </a:extLst>
          </p:cNvPr>
          <p:cNvSpPr txBox="1"/>
          <p:nvPr/>
        </p:nvSpPr>
        <p:spPr>
          <a:xfrm>
            <a:off x="3477302" y="71237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Action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C8D790-C350-A8D8-BE89-79D12D3A8962}"/>
                  </a:ext>
                </a:extLst>
              </p14:cNvPr>
              <p14:cNvContentPartPr/>
              <p14:nvPr/>
            </p14:nvContentPartPr>
            <p14:xfrm>
              <a:off x="3901923" y="401852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C8D790-C350-A8D8-BE89-79D12D3A8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283" y="40098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CD1136-7A3E-4ED3-BA28-FF3556A3D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7" b="6934"/>
          <a:stretch/>
        </p:blipFill>
        <p:spPr>
          <a:xfrm>
            <a:off x="786809" y="1499191"/>
            <a:ext cx="10855842" cy="44869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B742E2-26C0-FAFA-59CA-3A86EAF6CD3A}"/>
                  </a:ext>
                </a:extLst>
              </p14:cNvPr>
              <p14:cNvContentPartPr/>
              <p14:nvPr/>
            </p14:nvContentPartPr>
            <p14:xfrm>
              <a:off x="10353843" y="2604089"/>
              <a:ext cx="791280" cy="48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B742E2-26C0-FAFA-59CA-3A86EAF6CD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45203" y="2595089"/>
                <a:ext cx="80892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70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73E13-F10E-D65D-C2CC-BFE93AC51183}"/>
              </a:ext>
            </a:extLst>
          </p:cNvPr>
          <p:cNvSpPr txBox="1"/>
          <p:nvPr/>
        </p:nvSpPr>
        <p:spPr>
          <a:xfrm>
            <a:off x="3477302" y="71237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Action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C8D790-C350-A8D8-BE89-79D12D3A8962}"/>
                  </a:ext>
                </a:extLst>
              </p14:cNvPr>
              <p14:cNvContentPartPr/>
              <p14:nvPr/>
            </p14:nvContentPartPr>
            <p14:xfrm>
              <a:off x="3901923" y="4018529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C8D790-C350-A8D8-BE89-79D12D3A8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283" y="40098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7A4FD95-586A-D4F3-538F-6EFF0921A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08" b="6047"/>
          <a:stretch/>
        </p:blipFill>
        <p:spPr>
          <a:xfrm>
            <a:off x="869473" y="1081709"/>
            <a:ext cx="10549894" cy="50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9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{22E70ED4-B174-43B7-BF01-09C17141E40A}tf56219246_win32</Template>
  <TotalTime>46</TotalTime>
  <Words>166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-apple-system</vt:lpstr>
      <vt:lpstr>Arial</vt:lpstr>
      <vt:lpstr>Arial Black</vt:lpstr>
      <vt:lpstr>Avenir Next LT Pro</vt:lpstr>
      <vt:lpstr>Avenir Next LT Pro Light</vt:lpstr>
      <vt:lpstr>Garamond</vt:lpstr>
      <vt:lpstr>Times New Roman</vt:lpstr>
      <vt:lpstr>SavonVTI</vt:lpstr>
      <vt:lpstr> UTS QA TESTING  unit test &amp; CI/CD  Rifqi farhansyah anshar 201011401636 07tple09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UTS QA TESTING  unit test &amp; CI/CD  Rifqi farhansyah anshar 201011401636 07tple09</dc:title>
  <dc:creator>rifqi anshar</dc:creator>
  <cp:lastModifiedBy>rifqi anshar</cp:lastModifiedBy>
  <cp:revision>1</cp:revision>
  <dcterms:created xsi:type="dcterms:W3CDTF">2023-11-03T07:54:17Z</dcterms:created>
  <dcterms:modified xsi:type="dcterms:W3CDTF">2023-11-03T08:40:33Z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